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6" r:id="rId2"/>
    <p:sldId id="4122" r:id="rId3"/>
    <p:sldId id="278" r:id="rId4"/>
    <p:sldId id="277" r:id="rId5"/>
    <p:sldId id="4712" r:id="rId6"/>
    <p:sldId id="4715" r:id="rId7"/>
    <p:sldId id="4716" r:id="rId8"/>
    <p:sldId id="4717" r:id="rId9"/>
    <p:sldId id="4713" r:id="rId10"/>
    <p:sldId id="4714" r:id="rId11"/>
    <p:sldId id="4718" r:id="rId12"/>
    <p:sldId id="4719" r:id="rId13"/>
    <p:sldId id="4720" r:id="rId14"/>
    <p:sldId id="4721" r:id="rId15"/>
    <p:sldId id="4722" r:id="rId16"/>
    <p:sldId id="4723" r:id="rId17"/>
    <p:sldId id="4724" r:id="rId18"/>
    <p:sldId id="4737" r:id="rId19"/>
    <p:sldId id="4738" r:id="rId20"/>
    <p:sldId id="4739" r:id="rId21"/>
    <p:sldId id="4740" r:id="rId22"/>
    <p:sldId id="4725" r:id="rId23"/>
    <p:sldId id="4726" r:id="rId24"/>
    <p:sldId id="4727" r:id="rId25"/>
    <p:sldId id="4728" r:id="rId26"/>
    <p:sldId id="4729" r:id="rId27"/>
    <p:sldId id="4730" r:id="rId28"/>
    <p:sldId id="282" r:id="rId29"/>
    <p:sldId id="280" r:id="rId30"/>
    <p:sldId id="4711"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5250" autoAdjust="0"/>
  </p:normalViewPr>
  <p:slideViewPr>
    <p:cSldViewPr>
      <p:cViewPr varScale="1">
        <p:scale>
          <a:sx n="78" d="100"/>
          <a:sy n="78" d="100"/>
        </p:scale>
        <p:origin x="662"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9/14/2023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9/14/2023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loudfoundry/cli/wiki/V6-CLI-Installation-Guide"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iscovery-center.cloud.sap/serviceCata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6314</TotalTime>
  <Words>1848</Words>
  <Application>Microsoft Office PowerPoint</Application>
  <PresentationFormat>Custom</PresentationFormat>
  <Paragraphs>201</Paragraphs>
  <Slides>30</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72</vt:lpstr>
      <vt:lpstr>72-Regular</vt:lpstr>
      <vt:lpstr>Amasis MT Pro Black</vt:lpstr>
      <vt:lpstr>Arial</vt:lpstr>
      <vt:lpstr>Arial Black</vt:lpstr>
      <vt:lpstr>Arial-ItalicMT</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What is Cloud Foundry</vt:lpstr>
      <vt:lpstr>Self healing</vt:lpstr>
      <vt:lpstr>12F – App Support</vt:lpstr>
      <vt:lpstr>Types of offerings in Cloud</vt:lpstr>
      <vt:lpstr>SAP BTP Architecture</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Micro Service Architecture</vt:lpstr>
      <vt:lpstr>Advantage of Microservices</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144</cp:revision>
  <dcterms:created xsi:type="dcterms:W3CDTF">2013-09-12T13:05:01Z</dcterms:created>
  <dcterms:modified xsi:type="dcterms:W3CDTF">2023-09-14T14:01:23Z</dcterms:modified>
</cp:coreProperties>
</file>